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6858000" cy="9906000" type="A4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F0D7"/>
    <a:srgbClr val="7DB643"/>
    <a:srgbClr val="7CB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533" autoAdjust="0"/>
  </p:normalViewPr>
  <p:slideViewPr>
    <p:cSldViewPr snapToGrid="0">
      <p:cViewPr varScale="1">
        <p:scale>
          <a:sx n="50" d="100"/>
          <a:sy n="50" d="100"/>
        </p:scale>
        <p:origin x="234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6269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4371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3868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1414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0039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00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3882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206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0989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5105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3281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CDC17-4F7C-4AC8-B49C-6C625F2E66A2}" type="datetimeFigureOut">
              <a:rPr lang="ru-RU" smtClean="0"/>
              <a:t>12.06.2016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8353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microsoft.com/office/2007/relationships/hdphoto" Target="../media/hdphoto4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7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F0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Background Graphic Left"/>
          <p:cNvGrpSpPr/>
          <p:nvPr/>
        </p:nvGrpSpPr>
        <p:grpSpPr>
          <a:xfrm flipH="1">
            <a:off x="0" y="791526"/>
            <a:ext cx="6858000" cy="9114474"/>
            <a:chOff x="0" y="0"/>
            <a:chExt cx="4581257" cy="607123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979" y="1270053"/>
              <a:ext cx="4013412" cy="4714588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7625" y="2626699"/>
              <a:ext cx="1915273" cy="3146266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1224" y="3627346"/>
              <a:ext cx="3724677" cy="178961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581257" cy="6071235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2283585" y="3286339"/>
            <a:ext cx="3858768" cy="1200329"/>
          </a:xfrm>
          <a:prstGeom prst="rect">
            <a:avLst/>
          </a:prstGeom>
          <a:noFill/>
          <a:ln>
            <a:noFill/>
            <a:prstDash val="sysDot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Pentru</a:t>
            </a:r>
            <a:r>
              <a:rPr lang="en-US" sz="2400" dirty="0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 </a:t>
            </a:r>
            <a:r>
              <a:rPr lang="en-US" sz="2400" b="1" dirty="0" err="1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fiica</a:t>
            </a:r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/</a:t>
            </a:r>
            <a:r>
              <a:rPr lang="en-US" sz="2400" b="1" dirty="0" err="1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fiul</a:t>
            </a:r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 Ana/Ion</a:t>
            </a:r>
          </a:p>
          <a:p>
            <a:endParaRPr lang="en-US" sz="2400" b="1" dirty="0" smtClean="0"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  <a:p>
            <a:pPr lvl="0"/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De la </a:t>
            </a:r>
            <a:r>
              <a:rPr lang="en-US" sz="2400" b="1" dirty="0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mama/</a:t>
            </a:r>
            <a:r>
              <a:rPr lang="en-US" sz="2400" b="1" dirty="0" err="1" smtClean="0">
                <a:solidFill>
                  <a:schemeClr val="accent2">
                    <a:lumMod val="75000"/>
                  </a:schemeClr>
                </a:solidFill>
                <a:latin typeface="Century Gothic" panose="020B0502020202020204" pitchFamily="34" charset="0"/>
              </a:rPr>
              <a:t>tata</a:t>
            </a:r>
            <a:endParaRPr lang="en-US" b="1" dirty="0">
              <a:solidFill>
                <a:schemeClr val="accent2">
                  <a:lumMod val="75000"/>
                </a:schemeClr>
              </a:solidFill>
              <a:latin typeface="Century Gothic" panose="020B0502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87222" l="3125" r="9632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46283">
            <a:off x="352513" y="4223023"/>
            <a:ext cx="1473275" cy="828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75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8881" y="1112621"/>
            <a:ext cx="3240976" cy="1914702"/>
          </a:xfrm>
        </p:spPr>
        <p:txBody>
          <a:bodyPr/>
          <a:lstStyle/>
          <a:p>
            <a:endParaRPr lang="ru-RU"/>
          </a:p>
        </p:txBody>
      </p:sp>
      <p:pic>
        <p:nvPicPr>
          <p:cNvPr id="4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762000"/>
            <a:ext cx="6858000" cy="9144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97252" y="474525"/>
            <a:ext cx="4297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/>
              <a:t>A </a:t>
            </a:r>
            <a:r>
              <a:rPr lang="en-GB" sz="2000" dirty="0" err="1" smtClean="0"/>
              <a:t>fost</a:t>
            </a:r>
            <a:r>
              <a:rPr lang="en-GB" sz="2000" dirty="0" smtClean="0"/>
              <a:t> </a:t>
            </a:r>
            <a:r>
              <a:rPr lang="en-GB" sz="2000" dirty="0" err="1" smtClean="0"/>
              <a:t>odat</a:t>
            </a:r>
            <a:r>
              <a:rPr lang="ro-MD" sz="2000" dirty="0" smtClean="0"/>
              <a:t>ă ca niciodată, un iepuraș pe nume </a:t>
            </a:r>
            <a:r>
              <a:rPr lang="ro-MD" sz="2000" b="1" dirty="0" smtClean="0"/>
              <a:t>Iepure. </a:t>
            </a:r>
            <a:r>
              <a:rPr lang="ro-MD" sz="2000" dirty="0" smtClean="0"/>
              <a:t>Iepurașul avea doar </a:t>
            </a:r>
            <a:r>
              <a:rPr lang="ro-MD" sz="2000" b="1" dirty="0" smtClean="0"/>
              <a:t>3 </a:t>
            </a:r>
            <a:r>
              <a:rPr lang="ro-MD" sz="2000" dirty="0" smtClean="0"/>
              <a:t>ani. </a:t>
            </a:r>
          </a:p>
          <a:p>
            <a:r>
              <a:rPr lang="ro-MD" sz="2000" dirty="0" smtClean="0"/>
              <a:t>Blana  </a:t>
            </a:r>
            <a:r>
              <a:rPr lang="ro-MD" sz="2000" b="1" dirty="0" smtClean="0"/>
              <a:t>blondă</a:t>
            </a:r>
            <a:r>
              <a:rPr lang="ro-MD" sz="2000" dirty="0" smtClean="0"/>
              <a:t> a iepurașului semăna cu </a:t>
            </a:r>
            <a:r>
              <a:rPr lang="ro-MD" sz="2000" b="1" dirty="0" smtClean="0"/>
              <a:t>soarele de pe cer. </a:t>
            </a:r>
            <a:endParaRPr lang="ru-RU" sz="2000" b="1" dirty="0"/>
          </a:p>
        </p:txBody>
      </p:sp>
      <p:pic>
        <p:nvPicPr>
          <p:cNvPr id="7" name="Рисунок 6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482084" y="2085439"/>
            <a:ext cx="219456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78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6" r="47778"/>
          <a:stretch/>
        </p:blipFill>
        <p:spPr>
          <a:xfrm>
            <a:off x="0" y="762000"/>
            <a:ext cx="3486150" cy="9144000"/>
          </a:xfrm>
          <a:prstGeom prst="rect">
            <a:avLst/>
          </a:prstGeom>
        </p:spPr>
      </p:pic>
      <p:pic>
        <p:nvPicPr>
          <p:cNvPr id="6" name="Рисунок 5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231267" y="193570"/>
            <a:ext cx="2194560" cy="1981200"/>
          </a:xfrm>
          <a:prstGeom prst="rect">
            <a:avLst/>
          </a:prstGeom>
        </p:spPr>
      </p:pic>
      <p:pic>
        <p:nvPicPr>
          <p:cNvPr id="7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778"/>
          <a:stretch/>
        </p:blipFill>
        <p:spPr>
          <a:xfrm flipH="1">
            <a:off x="3486150" y="762000"/>
            <a:ext cx="3371850" cy="9144000"/>
          </a:xfrm>
          <a:prstGeom prst="rect">
            <a:avLst/>
          </a:prstGeom>
        </p:spPr>
      </p:pic>
      <p:pic>
        <p:nvPicPr>
          <p:cNvPr id="3" name="Picture 2" descr="http://boombob.ru/img/picture/Oct/13/3185e7404c569c6f4abfa211267a40cf/1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29" b="95143" l="8696" r="96304">
                        <a14:foregroundMark x1="78696" y1="54286" x2="84130" y2="54571"/>
                        <a14:foregroundMark x1="47826" y1="10714" x2="57826" y2="9571"/>
                        <a14:foregroundMark x1="75000" y1="89714" x2="70652" y2="87286"/>
                        <a14:foregroundMark x1="88696" y1="54286" x2="93696" y2="56571"/>
                        <a14:backgroundMark x1="11087" y1="27714" x2="33261" y2="145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815590" y="4540373"/>
            <a:ext cx="2762250" cy="397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5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196715" y="2318219"/>
            <a:ext cx="2194560" cy="1981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999232" y="1151689"/>
            <a:ext cx="38587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/>
              <a:t>Și a întîlnit într-o </a:t>
            </a:r>
            <a:r>
              <a:rPr lang="ro-MD" sz="2000" dirty="0" smtClean="0"/>
              <a:t>zi </a:t>
            </a:r>
            <a:r>
              <a:rPr lang="ro-MD" sz="2000" dirty="0" smtClean="0"/>
              <a:t>iepurașul cu ochi </a:t>
            </a:r>
            <a:r>
              <a:rPr lang="ro-MD" sz="2000" b="1" dirty="0" smtClean="0"/>
              <a:t>verzi </a:t>
            </a:r>
            <a:r>
              <a:rPr lang="ro-MD" sz="2000" dirty="0" smtClean="0"/>
              <a:t>o fată frumoasă, cu flori în mînă. </a:t>
            </a:r>
            <a:endParaRPr lang="ru-RU" sz="2000" b="1" dirty="0"/>
          </a:p>
        </p:txBody>
      </p:sp>
    </p:spTree>
    <p:extLst>
      <p:ext uri="{BB962C8B-B14F-4D97-AF65-F5344CB8AC3E}">
        <p14:creationId xmlns:p14="http://schemas.microsoft.com/office/powerpoint/2010/main" val="132079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g-fotki.yandex.ru/get/5814/200418627.7e/0_1203ee_4d2dbf58_ori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6648450"/>
            <a:ext cx="685800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436745" y="2449268"/>
            <a:ext cx="2194560" cy="1981200"/>
          </a:xfrm>
          <a:prstGeom prst="rect">
            <a:avLst/>
          </a:prstGeom>
        </p:spPr>
      </p:pic>
      <p:pic>
        <p:nvPicPr>
          <p:cNvPr id="6" name="Рисунок 5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304800" y="3190130"/>
            <a:ext cx="1390650" cy="1003556"/>
          </a:xfrm>
          <a:prstGeom prst="rect">
            <a:avLst/>
          </a:prstGeom>
        </p:spPr>
      </p:pic>
      <p:pic>
        <p:nvPicPr>
          <p:cNvPr id="7" name="Рисунок 6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5240655" y="331974"/>
            <a:ext cx="1390650" cy="10035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4800" y="735366"/>
            <a:ext cx="47815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dirty="0" smtClean="0">
                <a:latin typeface="Century Gothic" panose="020B0502020202020204" pitchFamily="34" charset="0"/>
              </a:rPr>
              <a:t>Au cutreierat ei 3 zile și 3 nopți Tărîmurile Verzi, ca să aleagă cele mai frumoase flori și să asculte cele mai duioase cîntări ale vrăbiuților și pițigoilor.</a:t>
            </a:r>
            <a:endParaRPr lang="ru-RU" dirty="0">
              <a:latin typeface="Century Gothic" panose="020B0502020202020204" pitchFamily="34" charset="0"/>
            </a:endParaRPr>
          </a:p>
        </p:txBody>
      </p:sp>
      <p:pic>
        <p:nvPicPr>
          <p:cNvPr id="9" name="Picture 2" descr="http://boombob.ru/img/picture/Oct/13/3185e7404c569c6f4abfa211267a40cf/1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429" b="95143" l="8696" r="96304">
                        <a14:foregroundMark x1="78696" y1="54286" x2="84130" y2="54571"/>
                        <a14:foregroundMark x1="47826" y1="10714" x2="57826" y2="9571"/>
                        <a14:foregroundMark x1="75000" y1="89714" x2="70652" y2="87286"/>
                        <a14:foregroundMark x1="88696" y1="54286" x2="93696" y2="56571"/>
                        <a14:backgroundMark x1="11087" y1="27714" x2="33261" y2="145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5544">
            <a:off x="195506" y="4905474"/>
            <a:ext cx="3079557" cy="4686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410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mg-fotki.yandex.ru/get/5814/200418627.7e/0_1203ee_4d2dbf58_ori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48450"/>
            <a:ext cx="685800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scontent-vie1-1.xx.fbcdn.net/v/t34.0-12/13436144_988665987908358_1204904857_n.png?oh=e871b1e475730c4991f985ffc87560e8&amp;oe=575FBCC6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6956" flipH="1">
            <a:off x="1960867" y="6566314"/>
            <a:ext cx="6500769" cy="4251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914900" y="1837580"/>
            <a:ext cx="1390650" cy="100355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09600" y="952500"/>
            <a:ext cx="4305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dirty="0" smtClean="0"/>
              <a:t>Au cules romanițe, ghiocei, păpădii și violete și maci. </a:t>
            </a:r>
            <a:r>
              <a:rPr lang="ro-MD" b="1" dirty="0" smtClean="0"/>
              <a:t>Iepurașul </a:t>
            </a:r>
            <a:r>
              <a:rPr lang="ro-MD" dirty="0" smtClean="0"/>
              <a:t>a decis să prindă și un fluturaș, dar nu i-a reușit. </a:t>
            </a:r>
            <a:endParaRPr lang="ru-RU" dirty="0"/>
          </a:p>
        </p:txBody>
      </p:sp>
      <p:pic>
        <p:nvPicPr>
          <p:cNvPr id="7" name="Рисунок 6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904875" y="1903244"/>
            <a:ext cx="2038350" cy="16104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24050" y="3477674"/>
            <a:ext cx="4933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dirty="0" smtClean="0"/>
              <a:t>Fluturii pot să zboare repede, și să se ascundă bine. Fluturii se așează pe flori, le miros și le ajută să crească. Fluturii sunt ajutorul Mamei-Natura.</a:t>
            </a:r>
            <a:endParaRPr lang="ru-RU" dirty="0"/>
          </a:p>
        </p:txBody>
      </p:sp>
      <p:pic>
        <p:nvPicPr>
          <p:cNvPr id="8" name="Рисунок 7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5353050" y="4653829"/>
            <a:ext cx="1352550" cy="77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98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68249" y="657044"/>
            <a:ext cx="2194560" cy="1981200"/>
          </a:xfrm>
          <a:prstGeom prst="rect">
            <a:avLst/>
          </a:prstGeom>
        </p:spPr>
      </p:pic>
      <p:pic>
        <p:nvPicPr>
          <p:cNvPr id="4" name="Picture 4" descr="https://scontent-vie1-1.xx.fbcdn.net/v/t34.0-12/13436001_988668394574784_1040970503_n.jpg?oh=ba89b60786cf7d8ca22df504a25ca21b&amp;oe=575F808C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49" t="35128" r="31687" b="34631"/>
          <a:stretch/>
        </p:blipFill>
        <p:spPr bwMode="auto">
          <a:xfrm flipH="1">
            <a:off x="1565529" y="2830830"/>
            <a:ext cx="2381631" cy="209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87440" y="3668444"/>
            <a:ext cx="1390650" cy="1003556"/>
          </a:xfrm>
          <a:prstGeom prst="rect">
            <a:avLst/>
          </a:prstGeom>
        </p:spPr>
      </p:pic>
      <p:pic>
        <p:nvPicPr>
          <p:cNvPr id="7" name="Picture 2" descr="https://img-fotki.yandex.ru/get/6002/200418627.7e/0_1203e5_6d620a99_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4924044"/>
            <a:ext cx="6858000" cy="448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s://img-fotki.yandex.ru/get/6002/200418627.7e/0_1203e5_6d620a99_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5423512"/>
            <a:ext cx="6858000" cy="448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108960" y="1333987"/>
            <a:ext cx="3438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/>
              <a:t>În drum, </a:t>
            </a:r>
            <a:r>
              <a:rPr lang="ro-MD" sz="2000" b="1" dirty="0" smtClean="0"/>
              <a:t>Iepurașul </a:t>
            </a:r>
            <a:r>
              <a:rPr lang="ro-MD" sz="2000" dirty="0" smtClean="0"/>
              <a:t>și </a:t>
            </a:r>
            <a:r>
              <a:rPr lang="ro-MD" sz="2000" b="1" dirty="0" smtClean="0"/>
              <a:t>fetița </a:t>
            </a:r>
            <a:r>
              <a:rPr lang="ro-MD" sz="2000" dirty="0" smtClean="0"/>
              <a:t>au întîlnit două păsărele.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330896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img-fotki.yandex.ru/get/6002/200418627.7e/0_1203e5_6d620a99_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20683"/>
            <a:ext cx="6858000" cy="412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https://scontent-vie1-1.xx.fbcdn.net/v/t34.0-12/13436001_988668394574784_1040970503_n.jpg?oh=ba89b60786cf7d8ca22df504a25ca21b&amp;oe=575F808C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49" t="35128" r="31687" b="34631"/>
          <a:stretch/>
        </p:blipFill>
        <p:spPr bwMode="auto">
          <a:xfrm>
            <a:off x="599901" y="303833"/>
            <a:ext cx="2292566" cy="209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243313" y="2824165"/>
            <a:ext cx="2194560" cy="1981200"/>
          </a:xfrm>
          <a:prstGeom prst="rect">
            <a:avLst/>
          </a:prstGeom>
        </p:spPr>
      </p:pic>
      <p:pic>
        <p:nvPicPr>
          <p:cNvPr id="6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3055093" y="409465"/>
            <a:ext cx="1390650" cy="1003556"/>
          </a:xfrm>
          <a:prstGeom prst="rect">
            <a:avLst/>
          </a:prstGeom>
        </p:spPr>
      </p:pic>
      <p:pic>
        <p:nvPicPr>
          <p:cNvPr id="4098" name="Picture 2" descr="https://img-fotki.yandex.ru/get/6002/200418627.7e/0_1203e5_6d620a99_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197" y="5777484"/>
            <a:ext cx="6858000" cy="412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352508" y="2204479"/>
            <a:ext cx="34472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/>
              <a:t>Păsărelele i-au îndrumat spre Tărîmul Florilor Fermecate.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1804012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http://img0.liveinternet.ru/images/attach/c/7/97/558/97558934_polyan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38500"/>
            <a:ext cx="6858000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0" b="96400" l="5400" r="684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r="35168" b="-4192"/>
          <a:stretch/>
        </p:blipFill>
        <p:spPr>
          <a:xfrm flipH="1">
            <a:off x="0" y="1180436"/>
            <a:ext cx="4554928" cy="72627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90" t="-2346" r="2797" b="2346"/>
          <a:stretch/>
        </p:blipFill>
        <p:spPr>
          <a:xfrm flipH="1">
            <a:off x="-3048" y="6412740"/>
            <a:ext cx="6861048" cy="31178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90" t="-2346" r="2797" b="2346"/>
          <a:stretch/>
        </p:blipFill>
        <p:spPr>
          <a:xfrm>
            <a:off x="0" y="6827922"/>
            <a:ext cx="6528816" cy="31178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34" r="29200"/>
          <a:stretch/>
        </p:blipFill>
        <p:spPr>
          <a:xfrm>
            <a:off x="-3048" y="6183399"/>
            <a:ext cx="2487168" cy="2044075"/>
          </a:xfrm>
          <a:prstGeom prst="rect">
            <a:avLst/>
          </a:prstGeom>
        </p:spPr>
      </p:pic>
      <p:pic>
        <p:nvPicPr>
          <p:cNvPr id="11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348996" y="47642"/>
            <a:ext cx="1783080" cy="1583802"/>
          </a:xfrm>
          <a:prstGeom prst="rect">
            <a:avLst/>
          </a:prstGeom>
        </p:spPr>
      </p:pic>
      <p:pic>
        <p:nvPicPr>
          <p:cNvPr id="12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1892962" y="1293054"/>
            <a:ext cx="1390650" cy="100355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8016" y="6249352"/>
            <a:ext cx="6986016" cy="20440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27476" y="2413612"/>
            <a:ext cx="32369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/>
              <a:t>Ce frumusețe! </a:t>
            </a:r>
          </a:p>
          <a:p>
            <a:r>
              <a:rPr lang="ro-MD" sz="2000" dirty="0" smtClean="0"/>
              <a:t>E Tărîmul Florilor Fermecate!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82601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1969289" y="171699"/>
            <a:ext cx="1783080" cy="1583802"/>
          </a:xfrm>
          <a:prstGeom prst="rect">
            <a:avLst/>
          </a:prstGeom>
        </p:spPr>
      </p:pic>
      <p:pic>
        <p:nvPicPr>
          <p:cNvPr id="3" name="Picture 4" descr="http://img0.liveinternet.ru/images/attach/c/7/97/558/97558934_polyana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35"/>
          <a:stretch/>
        </p:blipFill>
        <p:spPr bwMode="auto">
          <a:xfrm>
            <a:off x="0" y="3690257"/>
            <a:ext cx="6858000" cy="7130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597146" y="839543"/>
            <a:ext cx="1783080" cy="1583802"/>
          </a:xfrm>
          <a:prstGeom prst="rect">
            <a:avLst/>
          </a:prstGeom>
        </p:spPr>
      </p:pic>
      <p:pic>
        <p:nvPicPr>
          <p:cNvPr id="1026" name="Picture 2" descr="http://cliparts.co/cliparts/8c6/ooL/8c6ooL4xi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829" y="-33020"/>
            <a:ext cx="2423033" cy="258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221415" y="2686854"/>
            <a:ext cx="1390650" cy="1003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7255328"/>
            <a:ext cx="6986016" cy="20440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90" t="-2346" r="2797" b="2346"/>
          <a:stretch/>
        </p:blipFill>
        <p:spPr>
          <a:xfrm>
            <a:off x="0" y="7702504"/>
            <a:ext cx="6858000" cy="311789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969289" y="4457129"/>
            <a:ext cx="45283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/>
              <a:t>Au ajuns aici și au decis să rămînă, pentru că un loc mai frumos și mai pitoresc ca acesta nu au mai văzut pînă acum. 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04209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176</TotalTime>
  <Words>195</Words>
  <Application>Microsoft Office PowerPoint</Application>
  <PresentationFormat>A4 Paper (210x297 mm)</PresentationFormat>
  <Paragraphs>14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Century Gothic</vt:lpstr>
      <vt:lpstr>Тема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Galaju Viorel</dc:creator>
  <cp:lastModifiedBy>Liduta</cp:lastModifiedBy>
  <cp:revision>34</cp:revision>
  <dcterms:created xsi:type="dcterms:W3CDTF">2016-06-12T08:24:03Z</dcterms:created>
  <dcterms:modified xsi:type="dcterms:W3CDTF">2016-06-12T11:27:15Z</dcterms:modified>
</cp:coreProperties>
</file>

<file path=docProps/thumbnail.jpeg>
</file>